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FF874FA-34EE-4A2C-B0FB-1485F82488CA}" type="datetimeFigureOut">
              <a:rPr lang="en-US" smtClean="0"/>
              <a:t>8/11/2014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F874FA-34EE-4A2C-B0FB-1485F82488CA}" type="datetimeFigureOut">
              <a:rPr lang="en-US" smtClean="0"/>
              <a:t>8/11/2014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F874FA-34EE-4A2C-B0FB-1485F82488CA}" type="datetimeFigureOut">
              <a:rPr lang="en-US" smtClean="0"/>
              <a:t>8/11/2014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BD194-A72A-4BFA-AD2B-D0B16DCDDF44}"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F874FA-34EE-4A2C-B0FB-1485F82488CA}" type="datetimeFigureOut">
              <a:rPr lang="en-US" smtClean="0"/>
              <a:t>8/11/2014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F874FA-34EE-4A2C-B0FB-1485F82488CA}" type="datetimeFigureOut">
              <a:rPr lang="en-US" smtClean="0"/>
              <a:t>8/11/2014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2BD194-A72A-4BFA-AD2B-D0B16DCDDF44}"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FF874FA-34EE-4A2C-B0FB-1485F82488CA}" type="datetimeFigureOut">
              <a:rPr lang="en-US" smtClean="0"/>
              <a:t>8/11/2014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F874FA-34EE-4A2C-B0FB-1485F82488CA}" type="datetimeFigureOut">
              <a:rPr lang="en-US" smtClean="0"/>
              <a:t>8/11/2014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F874FA-34EE-4A2C-B0FB-1485F82488CA}" type="datetimeFigureOut">
              <a:rPr lang="en-US" smtClean="0"/>
              <a:t>8/11/2014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F874FA-34EE-4A2C-B0FB-1485F82488CA}" type="datetimeFigureOut">
              <a:rPr lang="en-US" smtClean="0"/>
              <a:t>8/11/2014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BD194-A72A-4BFA-AD2B-D0B16DCDDF4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FF874FA-34EE-4A2C-B0FB-1485F82488CA}" type="datetimeFigureOut">
              <a:rPr lang="en-US" smtClean="0"/>
              <a:t>8/11/2014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C2BD194-A72A-4BFA-AD2B-D0B16DCDDF44}"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“Children of the Sea	“ by </a:t>
            </a:r>
            <a:r>
              <a:rPr lang="en-US" dirty="0" err="1" smtClean="0"/>
              <a:t>Edwidge</a:t>
            </a:r>
            <a:r>
              <a:rPr lang="en-US" dirty="0" smtClean="0"/>
              <a:t> </a:t>
            </a:r>
            <a:r>
              <a:rPr lang="en-US" dirty="0" err="1" smtClean="0"/>
              <a:t>Danticat</a:t>
            </a:r>
            <a:endParaRPr lang="en-US" dirty="0"/>
          </a:p>
        </p:txBody>
      </p:sp>
      <p:sp>
        <p:nvSpPr>
          <p:cNvPr id="3" name="Subtitle 2"/>
          <p:cNvSpPr>
            <a:spLocks noGrp="1"/>
          </p:cNvSpPr>
          <p:nvPr>
            <p:ph type="subTitle" idx="1"/>
          </p:nvPr>
        </p:nvSpPr>
        <p:spPr/>
        <p:txBody>
          <a:bodyPr/>
          <a:lstStyle/>
          <a:p>
            <a:r>
              <a:rPr lang="en-US" dirty="0" smtClean="0"/>
              <a:t>” Think-Write-Pair-Share</a:t>
            </a:r>
            <a:endParaRPr lang="en-US" dirty="0"/>
          </a:p>
        </p:txBody>
      </p:sp>
    </p:spTree>
    <p:extLst>
      <p:ext uri="{BB962C8B-B14F-4D97-AF65-F5344CB8AC3E}">
        <p14:creationId xmlns:p14="http://schemas.microsoft.com/office/powerpoint/2010/main" val="3328302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19 female character</a:t>
            </a:r>
            <a:endParaRPr lang="en-US" dirty="0"/>
          </a:p>
        </p:txBody>
      </p:sp>
      <p:sp>
        <p:nvSpPr>
          <p:cNvPr id="3" name="Content Placeholder 2"/>
          <p:cNvSpPr>
            <a:spLocks noGrp="1"/>
          </p:cNvSpPr>
          <p:nvPr>
            <p:ph idx="1"/>
          </p:nvPr>
        </p:nvSpPr>
        <p:spPr/>
        <p:txBody>
          <a:bodyPr/>
          <a:lstStyle/>
          <a:p>
            <a:r>
              <a:rPr lang="en-US" dirty="0" smtClean="0"/>
              <a:t>Underline the imagery she uses to in the second half of the section and what it shows. </a:t>
            </a:r>
            <a:endParaRPr lang="en-US" dirty="0"/>
          </a:p>
        </p:txBody>
      </p:sp>
    </p:spTree>
    <p:extLst>
      <p:ext uri="{BB962C8B-B14F-4D97-AF65-F5344CB8AC3E}">
        <p14:creationId xmlns:p14="http://schemas.microsoft.com/office/powerpoint/2010/main" val="1702411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20 male character</a:t>
            </a:r>
            <a:endParaRPr lang="en-US" dirty="0"/>
          </a:p>
        </p:txBody>
      </p:sp>
      <p:sp>
        <p:nvSpPr>
          <p:cNvPr id="3" name="Content Placeholder 2"/>
          <p:cNvSpPr>
            <a:spLocks noGrp="1"/>
          </p:cNvSpPr>
          <p:nvPr>
            <p:ph idx="1"/>
          </p:nvPr>
        </p:nvSpPr>
        <p:spPr/>
        <p:txBody>
          <a:bodyPr/>
          <a:lstStyle/>
          <a:p>
            <a:r>
              <a:rPr lang="en-US" dirty="0" smtClean="0"/>
              <a:t>What do we learn about the situation on the boat and the male character in this section?</a:t>
            </a:r>
            <a:endParaRPr lang="en-US" dirty="0"/>
          </a:p>
        </p:txBody>
      </p:sp>
    </p:spTree>
    <p:extLst>
      <p:ext uri="{BB962C8B-B14F-4D97-AF65-F5344CB8AC3E}">
        <p14:creationId xmlns:p14="http://schemas.microsoft.com/office/powerpoint/2010/main" val="1865282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20-21 male character</a:t>
            </a:r>
            <a:endParaRPr lang="en-US" dirty="0"/>
          </a:p>
        </p:txBody>
      </p:sp>
      <p:sp>
        <p:nvSpPr>
          <p:cNvPr id="3" name="Content Placeholder 2"/>
          <p:cNvSpPr>
            <a:spLocks noGrp="1"/>
          </p:cNvSpPr>
          <p:nvPr>
            <p:ph idx="1"/>
          </p:nvPr>
        </p:nvSpPr>
        <p:spPr/>
        <p:txBody>
          <a:bodyPr/>
          <a:lstStyle/>
          <a:p>
            <a:r>
              <a:rPr lang="en-US" dirty="0" smtClean="0"/>
              <a:t>Underline his description of </a:t>
            </a:r>
            <a:r>
              <a:rPr lang="en-US" dirty="0" err="1" smtClean="0"/>
              <a:t>Celianne’s</a:t>
            </a:r>
            <a:r>
              <a:rPr lang="en-US" dirty="0" smtClean="0"/>
              <a:t> baby at the beginning and end of this section; what does it symbolize?</a:t>
            </a:r>
            <a:endParaRPr lang="en-US" dirty="0"/>
          </a:p>
        </p:txBody>
      </p:sp>
    </p:spTree>
    <p:extLst>
      <p:ext uri="{BB962C8B-B14F-4D97-AF65-F5344CB8AC3E}">
        <p14:creationId xmlns:p14="http://schemas.microsoft.com/office/powerpoint/2010/main" val="317270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a:t>
            </a:r>
            <a:endParaRPr lang="en-US" dirty="0"/>
          </a:p>
        </p:txBody>
      </p:sp>
      <p:sp>
        <p:nvSpPr>
          <p:cNvPr id="3" name="Content Placeholder 2"/>
          <p:cNvSpPr>
            <a:spLocks noGrp="1"/>
          </p:cNvSpPr>
          <p:nvPr>
            <p:ph idx="1"/>
          </p:nvPr>
        </p:nvSpPr>
        <p:spPr/>
        <p:txBody>
          <a:bodyPr/>
          <a:lstStyle/>
          <a:p>
            <a:r>
              <a:rPr lang="en-US" dirty="0" smtClean="0"/>
              <a:t>Summarize the events described so far by the male and female characters in the story and what we know about their relationship and their lives. </a:t>
            </a:r>
            <a:endParaRPr lang="en-US" dirty="0"/>
          </a:p>
        </p:txBody>
      </p:sp>
    </p:spTree>
    <p:extLst>
      <p:ext uri="{BB962C8B-B14F-4D97-AF65-F5344CB8AC3E}">
        <p14:creationId xmlns:p14="http://schemas.microsoft.com/office/powerpoint/2010/main" val="2354924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11-12</a:t>
            </a:r>
            <a:endParaRPr lang="en-US" dirty="0"/>
          </a:p>
        </p:txBody>
      </p:sp>
      <p:sp>
        <p:nvSpPr>
          <p:cNvPr id="3" name="Content Placeholder 2"/>
          <p:cNvSpPr>
            <a:spLocks noGrp="1"/>
          </p:cNvSpPr>
          <p:nvPr>
            <p:ph idx="1"/>
          </p:nvPr>
        </p:nvSpPr>
        <p:spPr/>
        <p:txBody>
          <a:bodyPr/>
          <a:lstStyle/>
          <a:p>
            <a:r>
              <a:rPr lang="en-US" dirty="0" smtClean="0"/>
              <a:t>Underline two examples of the male character describing water and the sea. What do you think it symbolizes?</a:t>
            </a:r>
            <a:endParaRPr lang="en-US" dirty="0"/>
          </a:p>
        </p:txBody>
      </p:sp>
    </p:spTree>
    <p:extLst>
      <p:ext uri="{BB962C8B-B14F-4D97-AF65-F5344CB8AC3E}">
        <p14:creationId xmlns:p14="http://schemas.microsoft.com/office/powerpoint/2010/main" val="1157680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12 female character</a:t>
            </a:r>
            <a:endParaRPr lang="en-US" dirty="0"/>
          </a:p>
        </p:txBody>
      </p:sp>
      <p:sp>
        <p:nvSpPr>
          <p:cNvPr id="3" name="Content Placeholder 2"/>
          <p:cNvSpPr>
            <a:spLocks noGrp="1"/>
          </p:cNvSpPr>
          <p:nvPr>
            <p:ph idx="1"/>
          </p:nvPr>
        </p:nvSpPr>
        <p:spPr/>
        <p:txBody>
          <a:bodyPr/>
          <a:lstStyle/>
          <a:p>
            <a:r>
              <a:rPr lang="en-US" dirty="0" smtClean="0"/>
              <a:t>Re-read the beginning passage that begins with “they have this thing now that they do.” What is the female character’s tone and why do you think the author chose to give her this tone? </a:t>
            </a:r>
            <a:endParaRPr lang="en-US" dirty="0"/>
          </a:p>
        </p:txBody>
      </p:sp>
    </p:spTree>
    <p:extLst>
      <p:ext uri="{BB962C8B-B14F-4D97-AF65-F5344CB8AC3E}">
        <p14:creationId xmlns:p14="http://schemas.microsoft.com/office/powerpoint/2010/main" val="202979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13 female character</a:t>
            </a:r>
            <a:endParaRPr lang="en-US" dirty="0"/>
          </a:p>
        </p:txBody>
      </p:sp>
      <p:sp>
        <p:nvSpPr>
          <p:cNvPr id="3" name="Content Placeholder 2"/>
          <p:cNvSpPr>
            <a:spLocks noGrp="1"/>
          </p:cNvSpPr>
          <p:nvPr>
            <p:ph idx="1"/>
          </p:nvPr>
        </p:nvSpPr>
        <p:spPr/>
        <p:txBody>
          <a:bodyPr/>
          <a:lstStyle/>
          <a:p>
            <a:r>
              <a:rPr lang="en-US" dirty="0" smtClean="0"/>
              <a:t>Underline the passages that show how her mother feels about the male character in contrast to how her father feels and describe it in the margin. </a:t>
            </a:r>
            <a:endParaRPr lang="en-US" dirty="0"/>
          </a:p>
        </p:txBody>
      </p:sp>
    </p:spTree>
    <p:extLst>
      <p:ext uri="{BB962C8B-B14F-4D97-AF65-F5344CB8AC3E}">
        <p14:creationId xmlns:p14="http://schemas.microsoft.com/office/powerpoint/2010/main" val="2359856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15 male character</a:t>
            </a:r>
            <a:endParaRPr lang="en-US" dirty="0"/>
          </a:p>
        </p:txBody>
      </p:sp>
      <p:sp>
        <p:nvSpPr>
          <p:cNvPr id="3" name="Content Placeholder 2"/>
          <p:cNvSpPr>
            <a:spLocks noGrp="1"/>
          </p:cNvSpPr>
          <p:nvPr>
            <p:ph idx="1"/>
          </p:nvPr>
        </p:nvSpPr>
        <p:spPr/>
        <p:txBody>
          <a:bodyPr/>
          <a:lstStyle/>
          <a:p>
            <a:r>
              <a:rPr lang="en-US" dirty="0" smtClean="0"/>
              <a:t>What do you thing the author’s purpose  is for including the details in the section that begins “Do you want to know…”</a:t>
            </a:r>
            <a:endParaRPr lang="en-US" dirty="0"/>
          </a:p>
        </p:txBody>
      </p:sp>
    </p:spTree>
    <p:extLst>
      <p:ext uri="{BB962C8B-B14F-4D97-AF65-F5344CB8AC3E}">
        <p14:creationId xmlns:p14="http://schemas.microsoft.com/office/powerpoint/2010/main" val="1581006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16-17 female character</a:t>
            </a:r>
            <a:endParaRPr lang="en-US" dirty="0"/>
          </a:p>
        </p:txBody>
      </p:sp>
      <p:sp>
        <p:nvSpPr>
          <p:cNvPr id="3" name="Content Placeholder 2"/>
          <p:cNvSpPr>
            <a:spLocks noGrp="1"/>
          </p:cNvSpPr>
          <p:nvPr>
            <p:ph idx="1"/>
          </p:nvPr>
        </p:nvSpPr>
        <p:spPr/>
        <p:txBody>
          <a:bodyPr/>
          <a:lstStyle/>
          <a:p>
            <a:r>
              <a:rPr lang="en-US" dirty="0" smtClean="0"/>
              <a:t>Throughout this section as the female character shares the fate of their neighbor and ends with what her father says about  the </a:t>
            </a:r>
            <a:r>
              <a:rPr lang="en-US" dirty="0" err="1" smtClean="0"/>
              <a:t>macoutes</a:t>
            </a:r>
            <a:r>
              <a:rPr lang="en-US" dirty="0" smtClean="0"/>
              <a:t> in the last two sentences, the author’s purpose is to show….</a:t>
            </a:r>
            <a:endParaRPr lang="en-US" dirty="0"/>
          </a:p>
        </p:txBody>
      </p:sp>
    </p:spTree>
    <p:extLst>
      <p:ext uri="{BB962C8B-B14F-4D97-AF65-F5344CB8AC3E}">
        <p14:creationId xmlns:p14="http://schemas.microsoft.com/office/powerpoint/2010/main" val="2300054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18 male character</a:t>
            </a:r>
            <a:endParaRPr lang="en-US" dirty="0"/>
          </a:p>
        </p:txBody>
      </p:sp>
      <p:sp>
        <p:nvSpPr>
          <p:cNvPr id="3" name="Content Placeholder 2"/>
          <p:cNvSpPr>
            <a:spLocks noGrp="1"/>
          </p:cNvSpPr>
          <p:nvPr>
            <p:ph idx="1"/>
          </p:nvPr>
        </p:nvSpPr>
        <p:spPr/>
        <p:txBody>
          <a:bodyPr/>
          <a:lstStyle/>
          <a:p>
            <a:r>
              <a:rPr lang="en-US" dirty="0" smtClean="0"/>
              <a:t>Underline and label the simile he uses to describe his fear of what might happen on the boat if they had to choose who would stay and explain what it means. </a:t>
            </a:r>
            <a:endParaRPr lang="en-US" dirty="0"/>
          </a:p>
        </p:txBody>
      </p:sp>
    </p:spTree>
    <p:extLst>
      <p:ext uri="{BB962C8B-B14F-4D97-AF65-F5344CB8AC3E}">
        <p14:creationId xmlns:p14="http://schemas.microsoft.com/office/powerpoint/2010/main" val="133613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18-19 female character</a:t>
            </a:r>
            <a:endParaRPr lang="en-US" dirty="0"/>
          </a:p>
        </p:txBody>
      </p:sp>
      <p:sp>
        <p:nvSpPr>
          <p:cNvPr id="3" name="Content Placeholder 2"/>
          <p:cNvSpPr>
            <a:spLocks noGrp="1"/>
          </p:cNvSpPr>
          <p:nvPr>
            <p:ph idx="1"/>
          </p:nvPr>
        </p:nvSpPr>
        <p:spPr/>
        <p:txBody>
          <a:bodyPr/>
          <a:lstStyle/>
          <a:p>
            <a:r>
              <a:rPr lang="en-US" dirty="0" smtClean="0"/>
              <a:t>Underline the metaphor she uses to describe hope and explain what she means. </a:t>
            </a:r>
            <a:endParaRPr lang="en-US" dirty="0"/>
          </a:p>
        </p:txBody>
      </p:sp>
    </p:spTree>
    <p:extLst>
      <p:ext uri="{BB962C8B-B14F-4D97-AF65-F5344CB8AC3E}">
        <p14:creationId xmlns:p14="http://schemas.microsoft.com/office/powerpoint/2010/main" val="1985933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48</TotalTime>
  <Words>328</Words>
  <Application>Microsoft Office PowerPoint</Application>
  <PresentationFormat>On-screen Show (4:3)</PresentationFormat>
  <Paragraphs>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NewsPrint</vt:lpstr>
      <vt:lpstr>“Children of the Sea “ by Edwidge Danticat</vt:lpstr>
      <vt:lpstr>Summarize</vt:lpstr>
      <vt:lpstr>p. 11-12</vt:lpstr>
      <vt:lpstr>p. 12 female character</vt:lpstr>
      <vt:lpstr>p. 13 female character</vt:lpstr>
      <vt:lpstr>p. 15 male character</vt:lpstr>
      <vt:lpstr>p. 16-17 female character</vt:lpstr>
      <vt:lpstr>p. 18 male character</vt:lpstr>
      <vt:lpstr>p. 18-19 female character</vt:lpstr>
      <vt:lpstr>p. 19 female character</vt:lpstr>
      <vt:lpstr>p. 20 male character</vt:lpstr>
      <vt:lpstr>p. 20-21 male character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“Children of the Sea “ by Edwidge Danticat</dc:title>
  <dc:creator>Michelle CC</dc:creator>
  <cp:lastModifiedBy>Michelle CC</cp:lastModifiedBy>
  <cp:revision>6</cp:revision>
  <dcterms:created xsi:type="dcterms:W3CDTF">2014-08-12T03:50:39Z</dcterms:created>
  <dcterms:modified xsi:type="dcterms:W3CDTF">2014-08-12T04:39:34Z</dcterms:modified>
</cp:coreProperties>
</file>